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1"/>
  </p:sldMasterIdLst>
  <p:notesMasterIdLst>
    <p:notesMasterId r:id="rId6"/>
  </p:notesMasterIdLst>
  <p:sldIdLst>
    <p:sldId id="256" r:id="rId2"/>
    <p:sldId id="260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12"/>
    <p:restoredTop sz="95687"/>
  </p:normalViewPr>
  <p:slideViewPr>
    <p:cSldViewPr snapToGrid="0">
      <p:cViewPr varScale="1">
        <p:scale>
          <a:sx n="79" d="100"/>
          <a:sy n="79" d="100"/>
        </p:scale>
        <p:origin x="1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D1B813C-BCBB-6E63-912D-676A9F97A1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7CB548-05EF-0EC2-A645-A2DF04EDA15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F836A5C-6850-4E48-A91F-70D956E3621D}" type="datetimeFigureOut">
              <a:rPr lang="en-UG"/>
              <a:pPr>
                <a:defRPr/>
              </a:pPr>
              <a:t>05/06/2026</a:t>
            </a:fld>
            <a:endParaRPr lang="en-UG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A097FEE-31C7-B59E-973D-C9862DC3183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G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B444B8F-8F42-6E4F-9F88-FC06D80A90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G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D16FB3-9E71-F599-1D00-1479F45968B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541675-5544-B1B7-2730-02FEF699BA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010A9EB-4255-F04A-B155-99755AFF03DD}" type="slidenum">
              <a:rPr lang="en-UG"/>
              <a:pPr>
                <a:defRPr/>
              </a:pPr>
              <a:t>‹#›</a:t>
            </a:fld>
            <a:endParaRPr lang="en-U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6270C129-1336-AB64-0219-C064824AC773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1490" y="2514601"/>
            <a:ext cx="8051377" cy="2262781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1490" y="4777380"/>
            <a:ext cx="8051377" cy="1126283"/>
          </a:xfrm>
        </p:spPr>
        <p:txBody>
          <a:bodyPr/>
          <a:lstStyle>
            <a:lvl1pPr marL="0" indent="0" algn="l">
              <a:buNone/>
              <a:defRPr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283E8EE-7130-B240-BF99-8813B0E9F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B8989-5930-A24C-8B88-1EE96137A4D8}" type="datetime1">
              <a:rPr lang="en-US" smtClean="0"/>
              <a:t>6/5/2026</a:t>
            </a:fld>
            <a:endParaRPr lang="en-U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D616198-5631-6A99-7DD9-BAD6D398C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3100" y="6140450"/>
            <a:ext cx="57165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The 30th Annual International Management Conference 
</a:t>
            </a:r>
            <a:r>
              <a:rPr lang="en-US" dirty="0"/>
              <a:t>Theme: The Knowledge Revolution:  Driving Innovation and Sustainable Development in Africa </a:t>
            </a:r>
            <a:endParaRPr lang="en-UG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429AB9C-3B8F-7EC5-5865-FA7268F34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E9394336-AE9C-3845-BA37-500BD52735A2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167000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BAC39D77-F047-B15D-E2A2-D16DCB617630}"/>
              </a:ext>
            </a:extLst>
          </p:cNvPr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1251971690 h 10000"/>
              <a:gd name="T4" fmla="*/ 2147483646 w 7908"/>
              <a:gd name="T5" fmla="*/ 625985845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412954013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520FD47-3DAD-F4E8-61CE-E048C710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C9AC9-1384-B240-8986-49C1ADDE61A9}" type="datetime1">
              <a:rPr lang="en-US" smtClean="0"/>
              <a:t>6/5/2026</a:t>
            </a:fld>
            <a:endParaRPr lang="en-U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DDB056D-5779-2D6D-EB30-F17675A3C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PT Sans" panose="020B0503020203020204" pitchFamily="34" charset="77"/>
                <a:ea typeface="+mn-ea"/>
                <a:cs typeface="+mn-cs"/>
              </a:rPr>
              <a:t>The 30th Annual International Management Conference 
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PT Sans" panose="020B0503020203020204" pitchFamily="34" charset="77"/>
                <a:ea typeface="+mn-ea"/>
                <a:cs typeface="+mn-cs"/>
              </a:rPr>
              <a:t>Theme: The Knowledge Revolution:  Driving Innovation and Sustainable Development in Africa </a:t>
            </a:r>
            <a:endParaRPr lang="en-UG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BEA86FD-AB01-0F17-7FB6-031BAE84F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4C08F70-9E72-9142-BF74-53B8E720B619}" type="slidenum">
              <a:rPr lang="en-UG"/>
              <a:pPr>
                <a:defRPr/>
              </a:pPr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836828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D3554B33-131B-206C-7E4B-88809BC467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endParaRPr lang="en-UG" altLang="en-UG" sz="800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D4F0AD4-F478-3CA9-DA0B-159E643BDA48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510F28F8-9BD9-E3D7-85A0-08F58C945BE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32689-043D-5C47-B202-4C0CF396E865}" type="datetime1">
              <a:rPr lang="en-US" smtClean="0"/>
              <a:t>6/5/2026</a:t>
            </a:fld>
            <a:endParaRPr lang="en-UG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C4EA079-5416-5EA8-E686-F4E9B988E6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The 30th Annual International Management Conference 
</a:t>
            </a:r>
            <a:r>
              <a:rPr lang="en-US" dirty="0"/>
              <a:t>Theme: The Knowledge Revolution:  Driving Innovation and Sustainable Development in Africa </a:t>
            </a:r>
            <a:endParaRPr lang="en-UG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9867FDB-2B44-A5E0-D388-B20471CC115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A08A113A-E88F-4541-A99E-D4239C243813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668964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0519D7CA-13EB-2EC1-0741-5BA3B05E11E8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877316-397B-4CAE-15BA-797396E8C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B5B2E-F478-5B4B-A2A7-5374A1B0D3AB}" type="datetime1">
              <a:rPr lang="en-US" smtClean="0"/>
              <a:t>6/5/2026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ACE98C-C32E-DBA8-B9C8-4851895E9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The 30th Annual International Management Conference 
</a:t>
            </a:r>
            <a:r>
              <a:rPr lang="en-US" dirty="0"/>
              <a:t>Theme: The Knowledge Revolution:  Driving Innovation and Sustainable Development in Africa </a:t>
            </a:r>
            <a:endParaRPr lang="en-UG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8986FE-EC26-4EC0-BEAF-E0787C7A9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60070DE-1BD6-B344-A277-634EB263230F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9356651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F0314EC3-C3DD-A51E-0735-A96F766F3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G" sz="800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ACA3C58-75A3-C7D3-FF31-F42075EF0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G" sz="800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F31CB70-02C8-F73C-D493-8C9460E1A78E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3C34185B-A3ED-F417-E18C-256185A22E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7B51D-7F66-EF4E-91A9-DA60EA8233CF}" type="datetime1">
              <a:rPr lang="en-US" smtClean="0"/>
              <a:t>6/5/2026</a:t>
            </a:fld>
            <a:endParaRPr lang="en-UG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1EA20C9F-5662-ED93-7C84-DF305379120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The 30th Annual International Management Conference 
</a:t>
            </a:r>
            <a:r>
              <a:rPr lang="en-US" dirty="0"/>
              <a:t>Theme: The Knowledge Revolution:  Driving Innovation and Sustainable Development in Africa </a:t>
            </a:r>
            <a:endParaRPr lang="en-UG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B6D0691-1953-7E02-A13E-54C0A61F022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0F611395-EF9C-5F42-B0C6-0446BC9BF297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8979198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20754E0E-FCC0-DAB4-7823-9516D87A9D4D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264B7-049C-B068-BB5B-27F652494A3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D5F18-33CA-144D-9A95-610ED11DCB64}" type="datetime1">
              <a:rPr lang="en-US" smtClean="0"/>
              <a:t>6/5/2026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55DF48-C39D-6D93-18E4-7D2CD5630E6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The 30th Annual International Management Conference 
</a:t>
            </a:r>
            <a:r>
              <a:rPr lang="en-US" dirty="0"/>
              <a:t>Theme: The Knowledge Revolution:  Driving Innovation and Sustainable Development in Africa </a:t>
            </a:r>
            <a:endParaRPr lang="en-UG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DC98989-912A-FAAF-98FB-BAE6F2A7B89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6B1FCA21-509E-1C4B-ABC0-4C8297EA5BD6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715169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899C44E4-A6C7-72F5-CFEE-90D8E70943D5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2F64CCC-61F3-7EEC-DA8C-F8D5128F3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EC784-FF18-0E4F-9D8D-36A61332F326}" type="datetime1">
              <a:rPr lang="en-US" smtClean="0"/>
              <a:t>6/5/2026</a:t>
            </a:fld>
            <a:endParaRPr lang="en-U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BEAADA8-EE04-3252-9B36-D5322BC17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The 30th Annual International Management Conference 
</a:t>
            </a:r>
            <a:r>
              <a:rPr lang="en-US" dirty="0"/>
              <a:t>Theme: The Knowledge Revolution:  Driving Innovation and Sustainable Development in Africa </a:t>
            </a:r>
            <a:endParaRPr lang="en-UG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A3AF0C-65A3-FF8F-0B26-9101A2FF5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BC7D662-A4E9-E24E-B056-A5E20B4E3795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8996505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7DF13D1D-EA4A-B3F6-3472-5F8C6C0704B7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F3A2769-8269-4752-42BE-F120C3C7B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C3A64-D40E-FC49-BF3D-F197D7BEA530}" type="datetime1">
              <a:rPr lang="en-US" smtClean="0"/>
              <a:t>6/5/2026</a:t>
            </a:fld>
            <a:endParaRPr lang="en-U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85C0664-B3D6-7044-73F8-19B3CDF56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The 30th Annual International Management Conference 
</a:t>
            </a:r>
            <a:r>
              <a:rPr lang="en-US" dirty="0"/>
              <a:t>Theme: The Knowledge Revolution:  Driving Innovation and Sustainable Development in Africa </a:t>
            </a:r>
            <a:endParaRPr lang="en-UG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669012E-1901-0C27-13D3-3F620E842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1329486-734C-2144-8832-0E0BFDDDFEFE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4161284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EB880D0-7932-22C4-B6E3-6DD387F47C31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312420"/>
            <a:ext cx="8134349" cy="765810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1" y="1318260"/>
            <a:ext cx="8134350" cy="4592962"/>
          </a:xfrm>
        </p:spPr>
        <p:txBody>
          <a:bodyPr/>
          <a:lstStyle>
            <a:lvl1pPr>
              <a:defRPr>
                <a:latin typeface="PT Sans" panose="020B0503020203020204" pitchFamily="34" charset="77"/>
              </a:defRPr>
            </a:lvl1pPr>
            <a:lvl2pPr>
              <a:defRPr>
                <a:latin typeface="PT Sans" panose="020B0503020203020204" pitchFamily="34" charset="77"/>
              </a:defRPr>
            </a:lvl2pPr>
            <a:lvl3pPr>
              <a:defRPr>
                <a:latin typeface="PT Sans" panose="020B0503020203020204" pitchFamily="34" charset="77"/>
              </a:defRPr>
            </a:lvl3pPr>
            <a:lvl4pPr>
              <a:defRPr>
                <a:latin typeface="PT Sans" panose="020B0503020203020204" pitchFamily="34" charset="77"/>
              </a:defRPr>
            </a:lvl4pPr>
            <a:lvl5pPr>
              <a:defRPr>
                <a:latin typeface="PT Sans" panose="020B0503020203020204" pitchFamily="34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456DB0E-1950-E7DF-D30A-6ED772231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A615A-557A-EC44-A487-03816BCC5011}" type="datetime1">
              <a:rPr lang="en-US" smtClean="0"/>
              <a:t>6/5/2026</a:t>
            </a:fld>
            <a:endParaRPr lang="en-U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7D6AD6B-D0D9-393D-1C5F-2CABE1725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The 30th Annual International Management Conference 
</a:t>
            </a:r>
            <a:r>
              <a:rPr lang="en-US" dirty="0"/>
              <a:t>Theme: The Knowledge Revolution:  Driving Innovation and Sustainable Development in Africa </a:t>
            </a:r>
            <a:endParaRPr lang="en-UG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43A9621-5BA5-5B49-0382-467053307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CC8497BB-E66F-BC46-92AC-A67345678571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890789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14B8E5A1-3BCF-42A0-C4B8-9FD394A49D27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211" y="2074562"/>
            <a:ext cx="7997190" cy="1468800"/>
          </a:xfrm>
        </p:spPr>
        <p:txBody>
          <a:bodyPr anchor="b"/>
          <a:lstStyle>
            <a:lvl1pPr algn="l">
              <a:defRPr sz="4000" b="0" cap="none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211" y="3581400"/>
            <a:ext cx="7997190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0D2B177-6D57-0585-9EDB-84910DE89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AAAF4-9C60-4747-8EF0-76D68A339427}" type="datetime1">
              <a:rPr lang="en-US" smtClean="0"/>
              <a:t>6/5/2026</a:t>
            </a:fld>
            <a:endParaRPr lang="en-U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411D53A-2BED-6F17-CDA6-AE6B6D0BA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The 30th Annual International Management Conference 
</a:t>
            </a:r>
            <a:r>
              <a:rPr lang="en-US" dirty="0"/>
              <a:t>Theme: The Knowledge Revolution:  Driving Innovation and Sustainable Development in Africa </a:t>
            </a:r>
            <a:endParaRPr lang="en-UG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F038A2D-5C4A-2633-0B16-E261D070F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FD58291-97C1-5A4A-8E75-FEE777546A13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363482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1492F98-9F52-1E82-DB9E-0012E8BFF2C7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0530" y="1360170"/>
            <a:ext cx="3886200" cy="4592535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7271" y="1360170"/>
            <a:ext cx="3707130" cy="4543933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918BCD-8C8B-C29B-EBFF-2309382F9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BBCDF-4555-2E44-9FB3-D01DA414C519}" type="datetime1">
              <a:rPr lang="en-US" smtClean="0"/>
              <a:t>6/5/2026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530F1C-7AF8-1C40-7DB4-1362B54A7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The 30th Annual International Management Conference 
</a:t>
            </a:r>
            <a:r>
              <a:rPr lang="en-US" dirty="0"/>
              <a:t>Theme: The Knowledge Revolution:  Driving Innovation and Sustainable Development in Africa</a:t>
            </a:r>
            <a:endParaRPr lang="en-UG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D8C8F5-42FD-999B-A528-569499420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B8B49EDF-4999-004B-8DE9-4A1BA313F2B5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530394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7E5FFD56-911C-3EF3-A7B0-4A16EC027578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0530" y="1192530"/>
            <a:ext cx="4175760" cy="829308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0530" y="2205526"/>
            <a:ext cx="4175760" cy="3699838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2980" y="1192530"/>
            <a:ext cx="3746183" cy="80010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9418" y="2205525"/>
            <a:ext cx="3709745" cy="3699837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7C618C-078D-84EC-1660-99B30C13F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BA482-2B78-6E41-B384-14A871F5FD79}" type="datetime1">
              <a:rPr lang="en-US" smtClean="0"/>
              <a:t>6/5/2026</a:t>
            </a:fld>
            <a:endParaRPr lang="en-U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69D539-DCB9-220A-F897-713C44AE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The 30th Annual International Management Conference 
</a:t>
            </a:r>
            <a:r>
              <a:rPr lang="en-US"/>
              <a:t>Theme: The Knowledge Revolution:  Driving Innovation and Sustainable Development in Africa</a:t>
            </a:r>
            <a:endParaRPr lang="en-UG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C2559D9-E767-C1AA-A64E-42C34F646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0822207A-01BD-494E-BECE-2AFCE5CD31E4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159319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>
            <a:extLst>
              <a:ext uri="{FF2B5EF4-FFF2-40B4-BE49-F238E27FC236}">
                <a16:creationId xmlns:a16="http://schemas.microsoft.com/office/drawing/2014/main" id="{60416AEA-9AFD-3108-2AA7-F6E043CE2D09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1251971690 h 10000"/>
              <a:gd name="T4" fmla="*/ 2147483646 w 7908"/>
              <a:gd name="T5" fmla="*/ 625985845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412954013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G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D881220-5F17-F32A-60C0-FA5D82DF5FA2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1130" y="624110"/>
            <a:ext cx="7113270" cy="82369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32E0C7DB-C434-554D-924D-1E25A132F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5D2E-3603-404A-9815-C5CEABE8CBAA}" type="datetime1">
              <a:rPr lang="en-US" smtClean="0"/>
              <a:t>6/5/2026</a:t>
            </a:fld>
            <a:endParaRPr lang="en-UG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B0CF6569-0E21-5836-5FBB-237F53BAA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The 30th Annual International Management Conference 
</a:t>
            </a:r>
            <a:r>
              <a:rPr lang="en-US" dirty="0"/>
              <a:t>Theme: The Knowledge Revolution:  Driving Innovation and Sustainable Development in Africa </a:t>
            </a:r>
            <a:endParaRPr lang="en-UG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B7E4D1-289E-7C4E-CE6B-DCB3E414A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6CD74C59-2B33-9A4C-87A9-8DF794BE7842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977522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>
            <a:extLst>
              <a:ext uri="{FF2B5EF4-FFF2-40B4-BE49-F238E27FC236}">
                <a16:creationId xmlns:a16="http://schemas.microsoft.com/office/drawing/2014/main" id="{8ADABAA1-DBBB-99C5-4A9B-1FB6C04D4BD5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1251971690 h 10000"/>
              <a:gd name="T4" fmla="*/ 2147483646 w 7908"/>
              <a:gd name="T5" fmla="*/ 625985845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412954013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G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122D9C0-3E34-B5B5-7513-19B8A30454CA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145C9EC6-DDFF-97A5-5947-ECE0A6A8B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B7978-C6B6-8545-83EC-DF92CDB7DF91}" type="datetime1">
              <a:rPr lang="en-US" smtClean="0"/>
              <a:t>6/5/2026</a:t>
            </a:fld>
            <a:endParaRPr lang="en-UG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E078243F-FBB5-379F-F831-AA864EA88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PT Sans" panose="020B0503020203020204" pitchFamily="34" charset="77"/>
                <a:ea typeface="+mn-ea"/>
                <a:cs typeface="+mn-cs"/>
              </a:rPr>
              <a:t>The 30th Annual International Management Conference 
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PT Sans" panose="020B0503020203020204" pitchFamily="34" charset="77"/>
                <a:ea typeface="+mn-ea"/>
                <a:cs typeface="+mn-cs"/>
              </a:rPr>
              <a:t>Theme: The Knowledge Revolution:  Driving Innovation and Sustainable Development in Africa </a:t>
            </a:r>
            <a:endParaRPr lang="en-UG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168F08-8911-06BF-F033-51D6FAF3B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F2CB7EDF-497A-134E-B5BF-C4156DEFC77C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10136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801725C0-EDC1-AA7D-FC74-47E5E4A455D1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6 w 7908"/>
              <a:gd name="T1" fmla="*/ 2147483646 h 10000"/>
              <a:gd name="T2" fmla="*/ 2147483646 w 7908"/>
              <a:gd name="T3" fmla="*/ 1251971690 h 10000"/>
              <a:gd name="T4" fmla="*/ 2147483646 w 7908"/>
              <a:gd name="T5" fmla="*/ 625985845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412954013 h 10000"/>
              <a:gd name="T12" fmla="*/ 0 w 7908"/>
              <a:gd name="T13" fmla="*/ 2147483646 h 10000"/>
              <a:gd name="T14" fmla="*/ 2147483646 w 7908"/>
              <a:gd name="T15" fmla="*/ 2147483646 h 10000"/>
              <a:gd name="T16" fmla="*/ 2147483646 w 7908"/>
              <a:gd name="T17" fmla="*/ 2147483646 h 10000"/>
              <a:gd name="T18" fmla="*/ 2147483646 w 7908"/>
              <a:gd name="T19" fmla="*/ 2147483646 h 10000"/>
              <a:gd name="T20" fmla="*/ 2147483646 w 7908"/>
              <a:gd name="T21" fmla="*/ 2147483646 h 10000"/>
              <a:gd name="T22" fmla="*/ 2147483646 w 7908"/>
              <a:gd name="T23" fmla="*/ 2147483646 h 10000"/>
              <a:gd name="T24" fmla="*/ 2147483646 w 7908"/>
              <a:gd name="T25" fmla="*/ 2147483646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G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37ADD99-9AA6-56EC-4D4F-14C370B68D6F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AC0A0DDF-8D6A-DE05-6CD4-32BC6450D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4EF5A-C17A-7948-9B20-E562AB57EC8C}" type="datetime1">
              <a:rPr lang="en-US" smtClean="0"/>
              <a:t>6/5/2026</a:t>
            </a:fld>
            <a:endParaRPr lang="en-UG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A4C2041F-E0C9-83D0-7DFA-FE8ED7F52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The 30th Annual International Management Conference 
</a:t>
            </a:r>
            <a:r>
              <a:rPr lang="en-US" dirty="0"/>
              <a:t>Theme: The Knowledge Revolution:  Driving Innovation and Sustainable Development in Africa </a:t>
            </a:r>
            <a:endParaRPr lang="en-UG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1C10E0B-2CED-42A1-3A75-06F49DB19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177D0395-25AA-6D40-9962-1597C09F39CE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441211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1CD60E7E-2658-F540-0482-348AFB77A996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GB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A111BB8F-7FBA-B08B-594F-B91B1CE53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5CB3C-D097-6045-A10E-13DAF699124E}" type="datetime1">
              <a:rPr lang="en-US" smtClean="0"/>
              <a:t>6/5/2026</a:t>
            </a:fld>
            <a:endParaRPr lang="en-UG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BD2458-0AB9-D9CE-1988-0E681A639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The 30th Annual International Management Conference 
</a:t>
            </a:r>
            <a:r>
              <a:rPr lang="en-US" dirty="0"/>
              <a:t>Theme: The Knowledge Revolution:  Driving Innovation and Sustainable Development in Africa</a:t>
            </a:r>
            <a:endParaRPr lang="en-UG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745FFEE-6587-5F52-F294-B82E3417B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4950CBE-66AF-4949-9D38-AFF3A2B24350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166334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1">
            <a:extLst>
              <a:ext uri="{FF2B5EF4-FFF2-40B4-BE49-F238E27FC236}">
                <a16:creationId xmlns:a16="http://schemas.microsoft.com/office/drawing/2014/main" id="{9F2D09F3-80EF-9AB1-96F1-6ECEDE41A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0530" y="361143"/>
            <a:ext cx="806958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br>
              <a:rPr lang="en-GB" altLang="en-UG" dirty="0"/>
            </a:br>
            <a:endParaRPr lang="en-US" altLang="en-UG" dirty="0"/>
          </a:p>
        </p:txBody>
      </p:sp>
      <p:sp>
        <p:nvSpPr>
          <p:cNvPr id="1029" name="Text Placeholder 2">
            <a:extLst>
              <a:ext uri="{FF2B5EF4-FFF2-40B4-BE49-F238E27FC236}">
                <a16:creationId xmlns:a16="http://schemas.microsoft.com/office/drawing/2014/main" id="{3970028C-C66D-D01B-B950-B3B3B12A5F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64820" y="1258081"/>
            <a:ext cx="8069580" cy="4761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G" dirty="0"/>
              <a:t>Click to edit Master text styles</a:t>
            </a:r>
          </a:p>
          <a:p>
            <a:pPr lvl="1"/>
            <a:r>
              <a:rPr lang="en-GB" altLang="en-UG" dirty="0"/>
              <a:t>Second level</a:t>
            </a:r>
          </a:p>
          <a:p>
            <a:pPr lvl="2"/>
            <a:r>
              <a:rPr lang="en-GB" altLang="en-UG" dirty="0"/>
              <a:t>Third level</a:t>
            </a:r>
          </a:p>
          <a:p>
            <a:pPr lvl="3"/>
            <a:r>
              <a:rPr lang="en-GB" altLang="en-UG" dirty="0"/>
              <a:t>Fourth level</a:t>
            </a:r>
          </a:p>
          <a:p>
            <a:pPr lvl="4"/>
            <a:r>
              <a:rPr lang="en-GB" altLang="en-UG" dirty="0"/>
              <a:t>Fifth level</a:t>
            </a:r>
            <a:endParaRPr lang="en-US" altLang="en-UG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AC35E-9228-CE2A-E587-51F0975020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59688" y="6135688"/>
            <a:ext cx="879475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D66F4C-7DB5-2341-9891-8102729853E6}" type="datetime1">
              <a:rPr lang="en-US" smtClean="0"/>
              <a:t>6/5/2026</a:t>
            </a:fld>
            <a:endParaRPr lang="en-UG" dirty="0"/>
          </a:p>
        </p:txBody>
      </p:sp>
      <p:pic>
        <p:nvPicPr>
          <p:cNvPr id="1031" name="Picture 12">
            <a:extLst>
              <a:ext uri="{FF2B5EF4-FFF2-40B4-BE49-F238E27FC236}">
                <a16:creationId xmlns:a16="http://schemas.microsoft.com/office/drawing/2014/main" id="{25DE79BB-5A1C-FF35-9D9E-FD8BB6EAB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31" b="48769"/>
          <a:stretch>
            <a:fillRect/>
          </a:stretch>
        </p:blipFill>
        <p:spPr bwMode="auto">
          <a:xfrm>
            <a:off x="0" y="6754813"/>
            <a:ext cx="9144000" cy="10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83029D-4526-D0EC-B200-9BDB0985A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 b="1">
                <a:solidFill>
                  <a:schemeClr val="accent1"/>
                </a:solidFill>
                <a:latin typeface="PT Sans" panose="020B0503020203020204" pitchFamily="34" charset="77"/>
              </a:defRPr>
            </a:lvl1pPr>
          </a:lstStyle>
          <a:p>
            <a:pPr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PT Sans" panose="020B0503020203020204" pitchFamily="34" charset="77"/>
                <a:ea typeface="+mn-ea"/>
                <a:cs typeface="+mn-cs"/>
              </a:rPr>
              <a:t>The 30th Annual International Management Conference 
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PT Sans" panose="020B0503020203020204" pitchFamily="34" charset="77"/>
                <a:ea typeface="+mn-ea"/>
                <a:cs typeface="+mn-cs"/>
              </a:rPr>
              <a:t>Theme: The Knowledge Revolution:  Driving Innovation and Sustainable Development in Africa </a:t>
            </a:r>
            <a:endParaRPr lang="en-UG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0B8718-A35A-4C24-97E1-EA3FEA72CAF1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943100" y="6179194"/>
            <a:ext cx="324000" cy="32400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4391DA6-A961-4445-ACCC-7E3C58FA5C04}"/>
              </a:ext>
            </a:extLst>
          </p:cNvPr>
          <p:cNvCxnSpPr>
            <a:cxnSpLocks/>
          </p:cNvCxnSpPr>
          <p:nvPr userDrawn="1"/>
        </p:nvCxnSpPr>
        <p:spPr>
          <a:xfrm>
            <a:off x="430530" y="6092190"/>
            <a:ext cx="8139113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0" name="Picture 12">
            <a:extLst>
              <a:ext uri="{FF2B5EF4-FFF2-40B4-BE49-F238E27FC236}">
                <a16:creationId xmlns:a16="http://schemas.microsoft.com/office/drawing/2014/main" id="{BB230BDE-5A91-42A0-98A5-E61163BCDF4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31" r="72208" b="48769"/>
          <a:stretch/>
        </p:blipFill>
        <p:spPr bwMode="auto">
          <a:xfrm>
            <a:off x="0" y="-14"/>
            <a:ext cx="9144000" cy="10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  <p:sldLayoutId id="2147483846" r:id="rId14"/>
    <p:sldLayoutId id="2147483847" r:id="rId15"/>
    <p:sldLayoutId id="2147483848" r:id="rId16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anose="020B0502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anose="020B0502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anose="020B0502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2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2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2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2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2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67B8ED-D3E4-4A54-84E6-62657700792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28850" y="1237994"/>
            <a:ext cx="80134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Playfair Display Bold" panose="00000800000000000000" pitchFamily="2" charset="0"/>
              </a:rPr>
              <a:t>[Insert Your Research Title Here]</a:t>
            </a: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B3AAC728-7017-462B-9B59-711F398937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3753" y="2720128"/>
            <a:ext cx="8106594" cy="9643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Author Name Surname</a:t>
            </a:r>
            <a:r>
              <a:rPr lang="en-GB" sz="1600" baseline="30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1*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Author Name Surname</a:t>
            </a:r>
            <a:r>
              <a:rPr lang="en-GB" sz="1600" baseline="30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Author Name Surname</a:t>
            </a:r>
            <a:r>
              <a:rPr lang="en-GB" sz="1600" baseline="30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en-UG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500" dirty="0">
              <a:solidFill>
                <a:srgbClr val="17202A"/>
              </a:solidFill>
              <a:latin typeface="Montserrat Light" pitchFamily="34" charset="0"/>
              <a:ea typeface="Montserrat Light" pitchFamily="34" charset="-122"/>
              <a:cs typeface="Montserrat Light" pitchFamily="34" charset="-120"/>
            </a:endParaRPr>
          </a:p>
          <a:p>
            <a:pPr marL="0" indent="0" algn="ctr">
              <a:buNone/>
            </a:pPr>
            <a:endParaRPr lang="en-US" sz="1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0AD5468C-6182-44FE-B0B4-B9ABE73ED6A8}"/>
              </a:ext>
            </a:extLst>
          </p:cNvPr>
          <p:cNvSpPr/>
          <p:nvPr/>
        </p:nvSpPr>
        <p:spPr>
          <a:xfrm>
            <a:off x="1312622" y="3684495"/>
            <a:ext cx="8013487" cy="12580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1150" dirty="0">
                <a:solidFill>
                  <a:srgbClr val="CC0000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 </a:t>
            </a:r>
            <a:r>
              <a:rPr lang="en-GB" sz="1100" baseline="30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GB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Department, University</a:t>
            </a:r>
            <a:r>
              <a:rPr lang="en-NZ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/Institution</a:t>
            </a:r>
            <a:r>
              <a:rPr lang="en-GB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City, Country, </a:t>
            </a:r>
            <a:r>
              <a:rPr lang="en-GB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Orcid</a:t>
            </a:r>
            <a:r>
              <a:rPr lang="en-GB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xxxx-xxxx-xxxx-xxxx</a:t>
            </a:r>
            <a:r>
              <a:rPr lang="en-GB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email address</a:t>
            </a:r>
            <a:endParaRPr lang="en-UG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en-GB" sz="1100" baseline="30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Department, University</a:t>
            </a:r>
            <a:r>
              <a:rPr lang="en-NZ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/Institution</a:t>
            </a:r>
            <a:r>
              <a:rPr lang="en-GB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City, Country, </a:t>
            </a:r>
            <a:r>
              <a:rPr lang="en-GB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Orcid</a:t>
            </a:r>
            <a:r>
              <a:rPr lang="en-GB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xxxx-xxxx-xxxx-xxxx</a:t>
            </a:r>
            <a:r>
              <a:rPr lang="en-GB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email address</a:t>
            </a:r>
            <a:endParaRPr lang="en-UG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en-GB" sz="1100" baseline="30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GB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Department, University</a:t>
            </a:r>
            <a:r>
              <a:rPr lang="en-NZ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/Institution</a:t>
            </a:r>
            <a:r>
              <a:rPr lang="en-GB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City, Country, </a:t>
            </a:r>
            <a:r>
              <a:rPr lang="en-GB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Orcid</a:t>
            </a:r>
            <a:r>
              <a:rPr lang="en-GB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xxxx-xxxx-xxxx-xxxx</a:t>
            </a:r>
            <a:r>
              <a:rPr lang="en-GB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email address</a:t>
            </a:r>
            <a:endParaRPr lang="en-UG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150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7CC486B-CFF8-4DDE-BFEA-220557B6A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3100" y="6184328"/>
            <a:ext cx="6062764" cy="365125"/>
          </a:xfrm>
        </p:spPr>
        <p:txBody>
          <a:bodyPr/>
          <a:lstStyle/>
          <a:p>
            <a:pPr>
              <a:defRPr/>
            </a:pPr>
            <a:r>
              <a:rPr lang="en-GB" sz="1100" dirty="0"/>
              <a:t>           </a:t>
            </a:r>
          </a:p>
          <a:p>
            <a:pPr>
              <a:defRPr/>
            </a:pPr>
            <a:r>
              <a:rPr lang="en-GB" sz="1100" dirty="0"/>
              <a:t>Makerere University Business School</a:t>
            </a:r>
          </a:p>
          <a:p>
            <a:pPr>
              <a:defRPr/>
            </a:pPr>
            <a:r>
              <a:rPr lang="en-GB" dirty="0"/>
              <a:t>The 30th Annual International Management Conference – 22- 25 September 2026, Kampala (Uganda) 
</a:t>
            </a:r>
            <a:r>
              <a:rPr lang="en-US" dirty="0"/>
              <a:t>Theme: The Knowledge Revolution:  Driving Innovation and Sustainable Development in Africa 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994264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0B652-16F4-42A3-AF20-30D88D17A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FA8D4D-B1BB-456A-9FA2-0F640EF33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A9F68-DD5B-4AB4-A8A7-E5698F2B9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7A615A-557A-EC44-A487-03816BCC5011}" type="datetime1">
              <a:rPr lang="en-US" smtClean="0"/>
              <a:t>6/5/2026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6E7186-8612-4D09-B6CF-BDEC9A331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The 30th Annual International Management Conference 
</a:t>
            </a:r>
            <a:r>
              <a:rPr lang="en-US" dirty="0"/>
              <a:t>Theme: The Knowledge Revolution:  Driving Innovation and Sustainable Development in Africa </a:t>
            </a:r>
            <a:endParaRPr lang="en-UG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22E30-BCA6-4AFE-920E-7C83F9001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8497BB-E66F-BC46-92AC-A67345678571}" type="slidenum">
              <a:rPr lang="en-UG" smtClean="0"/>
              <a:pPr>
                <a:defRPr/>
              </a:pPr>
              <a:t>2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229323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16E94-D56F-2623-0F56-99CDBEBA8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E36DB-72C1-56AC-DC4D-7CAF3BE3E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8D895-4D65-0E99-D923-8817FE863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7A615A-557A-EC44-A487-03816BCC5011}" type="datetime1">
              <a:rPr lang="en-US" smtClean="0"/>
              <a:t>6/5/2026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713C69-C6A5-69A1-509F-6A8EE1404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The 30th Annual International Management Conference 
</a:t>
            </a:r>
            <a:r>
              <a:rPr lang="en-US" dirty="0"/>
              <a:t>Theme: The Knowledge Revolution:  Driving Innovation and Sustainable Development in Africa </a:t>
            </a:r>
            <a:endParaRPr lang="en-UG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F464C4-C0B8-998E-B05A-22114E0E2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8497BB-E66F-BC46-92AC-A67345678571}" type="slidenum">
              <a:rPr lang="en-UG" smtClean="0"/>
              <a:pPr>
                <a:defRPr/>
              </a:pPr>
              <a:t>3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589146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D0BF3-B822-C389-8F57-1B623DC2B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7C45F-D16F-A168-E722-EBA7FEEF3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E82E0-1B37-259B-71EF-EE8A3BA6E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7A615A-557A-EC44-A487-03816BCC5011}" type="datetime1">
              <a:rPr lang="en-US" smtClean="0"/>
              <a:t>6/5/2026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1BDCA-06AF-2AFD-F37F-06EF7881D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The 30th Annual International Management Conference 
</a:t>
            </a:r>
            <a:r>
              <a:rPr lang="en-US" dirty="0"/>
              <a:t>Theme: The Knowledge Revolution:  Driving Innovation and Sustainable Development in Africa </a:t>
            </a:r>
            <a:endParaRPr lang="en-UG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FC6B8-26D3-BCDE-33F7-539DE23D2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8497BB-E66F-BC46-92AC-A67345678571}" type="slidenum">
              <a:rPr lang="en-UG" smtClean="0"/>
              <a:pPr>
                <a:defRPr/>
              </a:pPr>
              <a:t>4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007896070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A266E8F-7576-F34B-A039-FA005CC323C7}" vid="{B0FE0BAC-DD26-244E-A754-2D75509031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</TotalTime>
  <Words>168</Words>
  <Application>Microsoft Office PowerPoint</Application>
  <PresentationFormat>On-screen Show (4:3)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Century Gothic</vt:lpstr>
      <vt:lpstr>Montserrat Light</vt:lpstr>
      <vt:lpstr>Playfair Display Bold</vt:lpstr>
      <vt:lpstr>PT Sans</vt:lpstr>
      <vt:lpstr>Wingdings 3</vt:lpstr>
      <vt:lpstr>Wisp</vt:lpstr>
      <vt:lpstr>[Insert Your Research Title Here]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 Uer</dc:creator>
  <cp:lastModifiedBy>USER</cp:lastModifiedBy>
  <cp:revision>36</cp:revision>
  <dcterms:created xsi:type="dcterms:W3CDTF">2025-09-21T07:45:19Z</dcterms:created>
  <dcterms:modified xsi:type="dcterms:W3CDTF">2026-06-05T06:08:56Z</dcterms:modified>
</cp:coreProperties>
</file>